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9" r:id="rId4"/>
    <p:sldId id="258" r:id="rId5"/>
    <p:sldId id="256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13B12-17AE-40C8-BF99-44105BDFC727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72F9C551-D98F-43CB-BB3F-7493CB90B9C7}">
      <dgm:prSet phldrT="[Текст]"/>
      <dgm:spPr/>
      <dgm:t>
        <a:bodyPr/>
        <a:lstStyle/>
        <a:p>
          <a:r>
            <a:rPr lang="ru-RU" dirty="0" smtClean="0"/>
            <a:t>10-2</a:t>
          </a:r>
          <a:endParaRPr lang="ru-RU" dirty="0"/>
        </a:p>
      </dgm:t>
    </dgm:pt>
    <dgm:pt modelId="{D7449AE6-F140-4FAE-9002-1EAF8D82472C}" type="parTrans" cxnId="{E392844F-6B30-487B-A0EE-6A5CF305C83A}">
      <dgm:prSet/>
      <dgm:spPr/>
      <dgm:t>
        <a:bodyPr/>
        <a:lstStyle/>
        <a:p>
          <a:endParaRPr lang="ru-RU"/>
        </a:p>
      </dgm:t>
    </dgm:pt>
    <dgm:pt modelId="{266D395D-C557-4759-8CF7-DD185297660C}" type="sibTrans" cxnId="{E392844F-6B30-487B-A0EE-6A5CF305C83A}">
      <dgm:prSet/>
      <dgm:spPr/>
      <dgm:t>
        <a:bodyPr/>
        <a:lstStyle/>
        <a:p>
          <a:endParaRPr lang="ru-RU"/>
        </a:p>
      </dgm:t>
    </dgm:pt>
    <dgm:pt modelId="{E8D7AF53-D6BA-4C3E-8221-E11696937597}">
      <dgm:prSet phldrT="[Текст]"/>
      <dgm:spPr/>
      <dgm:t>
        <a:bodyPr/>
        <a:lstStyle/>
        <a:p>
          <a:r>
            <a:rPr lang="ru-RU" dirty="0" smtClean="0"/>
            <a:t>4+4</a:t>
          </a:r>
          <a:endParaRPr lang="ru-RU" dirty="0"/>
        </a:p>
      </dgm:t>
    </dgm:pt>
    <dgm:pt modelId="{741A52A7-C8E3-4675-A972-1FA3CD749FBA}" type="parTrans" cxnId="{905EE283-64CF-4747-AB68-4D4FFF8FF937}">
      <dgm:prSet/>
      <dgm:spPr/>
      <dgm:t>
        <a:bodyPr/>
        <a:lstStyle/>
        <a:p>
          <a:endParaRPr lang="ru-RU"/>
        </a:p>
      </dgm:t>
    </dgm:pt>
    <dgm:pt modelId="{2D37B585-02B0-4FD2-95CE-49E4375309E7}" type="sibTrans" cxnId="{905EE283-64CF-4747-AB68-4D4FFF8FF937}">
      <dgm:prSet/>
      <dgm:spPr/>
      <dgm:t>
        <a:bodyPr/>
        <a:lstStyle/>
        <a:p>
          <a:endParaRPr lang="ru-RU"/>
        </a:p>
      </dgm:t>
    </dgm:pt>
    <dgm:pt modelId="{34F58673-B723-45ED-BEB4-5F74B0441856}">
      <dgm:prSet phldrT="[Текст]"/>
      <dgm:spPr/>
      <dgm:t>
        <a:bodyPr/>
        <a:lstStyle/>
        <a:p>
          <a:r>
            <a:rPr lang="ru-RU" dirty="0" smtClean="0"/>
            <a:t>5+3</a:t>
          </a:r>
          <a:endParaRPr lang="ru-RU" dirty="0"/>
        </a:p>
      </dgm:t>
    </dgm:pt>
    <dgm:pt modelId="{EC118B6A-FE90-4EDA-B0C5-2445C0F51DC2}" type="parTrans" cxnId="{7E52C7C2-6B2C-4B40-AA23-73D6EB302AAE}">
      <dgm:prSet/>
      <dgm:spPr/>
      <dgm:t>
        <a:bodyPr/>
        <a:lstStyle/>
        <a:p>
          <a:endParaRPr lang="ru-RU"/>
        </a:p>
      </dgm:t>
    </dgm:pt>
    <dgm:pt modelId="{F4946DB4-81F7-4690-8C68-D80056796B4A}" type="sibTrans" cxnId="{7E52C7C2-6B2C-4B40-AA23-73D6EB302AAE}">
      <dgm:prSet/>
      <dgm:spPr/>
      <dgm:t>
        <a:bodyPr/>
        <a:lstStyle/>
        <a:p>
          <a:endParaRPr lang="ru-RU"/>
        </a:p>
      </dgm:t>
    </dgm:pt>
    <dgm:pt modelId="{49BBC94F-C298-4302-B5B9-1CF20BC986DA}" type="pres">
      <dgm:prSet presAssocID="{A4D13B12-17AE-40C8-BF99-44105BDFC72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CC573D0-A8BD-4BB7-889E-8C4343AB0BFA}" type="pres">
      <dgm:prSet presAssocID="{72F9C551-D98F-43CB-BB3F-7493CB90B9C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B7F1-F99B-431A-A058-9BA42125A14F}" type="pres">
      <dgm:prSet presAssocID="{72F9C551-D98F-43CB-BB3F-7493CB90B9C7}" presName="gear1srcNode" presStyleLbl="node1" presStyleIdx="0" presStyleCnt="3"/>
      <dgm:spPr/>
      <dgm:t>
        <a:bodyPr/>
        <a:lstStyle/>
        <a:p>
          <a:endParaRPr lang="ru-RU"/>
        </a:p>
      </dgm:t>
    </dgm:pt>
    <dgm:pt modelId="{7EBFC2C8-B712-4BE5-94A1-1D07C50CFD31}" type="pres">
      <dgm:prSet presAssocID="{72F9C551-D98F-43CB-BB3F-7493CB90B9C7}" presName="gear1dstNode" presStyleLbl="node1" presStyleIdx="0" presStyleCnt="3"/>
      <dgm:spPr/>
      <dgm:t>
        <a:bodyPr/>
        <a:lstStyle/>
        <a:p>
          <a:endParaRPr lang="ru-RU"/>
        </a:p>
      </dgm:t>
    </dgm:pt>
    <dgm:pt modelId="{5CD77811-F2CC-4D12-BC67-84635FDDC218}" type="pres">
      <dgm:prSet presAssocID="{E8D7AF53-D6BA-4C3E-8221-E1169693759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6FA0E-447E-416C-8219-F4782F2D4E64}" type="pres">
      <dgm:prSet presAssocID="{E8D7AF53-D6BA-4C3E-8221-E11696937597}" presName="gear2srcNode" presStyleLbl="node1" presStyleIdx="1" presStyleCnt="3"/>
      <dgm:spPr/>
      <dgm:t>
        <a:bodyPr/>
        <a:lstStyle/>
        <a:p>
          <a:endParaRPr lang="ru-RU"/>
        </a:p>
      </dgm:t>
    </dgm:pt>
    <dgm:pt modelId="{A5F5E139-66DB-47E6-A805-871E2BC2C134}" type="pres">
      <dgm:prSet presAssocID="{E8D7AF53-D6BA-4C3E-8221-E11696937597}" presName="gear2dstNode" presStyleLbl="node1" presStyleIdx="1" presStyleCnt="3"/>
      <dgm:spPr/>
      <dgm:t>
        <a:bodyPr/>
        <a:lstStyle/>
        <a:p>
          <a:endParaRPr lang="ru-RU"/>
        </a:p>
      </dgm:t>
    </dgm:pt>
    <dgm:pt modelId="{E58D1873-DBC4-48F3-B849-64119A962524}" type="pres">
      <dgm:prSet presAssocID="{34F58673-B723-45ED-BEB4-5F74B0441856}" presName="gear3" presStyleLbl="node1" presStyleIdx="2" presStyleCnt="3"/>
      <dgm:spPr/>
      <dgm:t>
        <a:bodyPr/>
        <a:lstStyle/>
        <a:p>
          <a:endParaRPr lang="ru-RU"/>
        </a:p>
      </dgm:t>
    </dgm:pt>
    <dgm:pt modelId="{BE190B21-6E82-4546-A530-757CC921E95E}" type="pres">
      <dgm:prSet presAssocID="{34F58673-B723-45ED-BEB4-5F74B044185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B6E15-15A6-4326-B2FE-5F78DD1FC65D}" type="pres">
      <dgm:prSet presAssocID="{34F58673-B723-45ED-BEB4-5F74B0441856}" presName="gear3srcNode" presStyleLbl="node1" presStyleIdx="2" presStyleCnt="3"/>
      <dgm:spPr/>
      <dgm:t>
        <a:bodyPr/>
        <a:lstStyle/>
        <a:p>
          <a:endParaRPr lang="ru-RU"/>
        </a:p>
      </dgm:t>
    </dgm:pt>
    <dgm:pt modelId="{EEF55E1B-5163-4488-B2BC-C8B0F1B42C92}" type="pres">
      <dgm:prSet presAssocID="{34F58673-B723-45ED-BEB4-5F74B0441856}" presName="gear3dstNode" presStyleLbl="node1" presStyleIdx="2" presStyleCnt="3"/>
      <dgm:spPr/>
      <dgm:t>
        <a:bodyPr/>
        <a:lstStyle/>
        <a:p>
          <a:endParaRPr lang="ru-RU"/>
        </a:p>
      </dgm:t>
    </dgm:pt>
    <dgm:pt modelId="{2C6290E7-9CBF-48B4-B7B1-396145CC6D2F}" type="pres">
      <dgm:prSet presAssocID="{266D395D-C557-4759-8CF7-DD185297660C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98E0C09F-15A8-46A9-A9AA-7E4F915487FC}" type="pres">
      <dgm:prSet presAssocID="{2D37B585-02B0-4FD2-95CE-49E4375309E7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FF34186D-3FE8-410C-941C-26DFAA367DF5}" type="pres">
      <dgm:prSet presAssocID="{F4946DB4-81F7-4690-8C68-D80056796B4A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066EEC4-C38D-4F84-BE72-1F7B3F3AEF23}" type="presOf" srcId="{F4946DB4-81F7-4690-8C68-D80056796B4A}" destId="{FF34186D-3FE8-410C-941C-26DFAA367DF5}" srcOrd="0" destOrd="0" presId="urn:microsoft.com/office/officeart/2005/8/layout/gear1"/>
    <dgm:cxn modelId="{37ED82A2-BDC6-463E-A525-880DFA1B04A7}" type="presOf" srcId="{E8D7AF53-D6BA-4C3E-8221-E11696937597}" destId="{5CD77811-F2CC-4D12-BC67-84635FDDC218}" srcOrd="0" destOrd="0" presId="urn:microsoft.com/office/officeart/2005/8/layout/gear1"/>
    <dgm:cxn modelId="{7E73FB0D-17D9-409B-8A5E-DE02AC5A7DB9}" type="presOf" srcId="{34F58673-B723-45ED-BEB4-5F74B0441856}" destId="{204B6E15-15A6-4326-B2FE-5F78DD1FC65D}" srcOrd="2" destOrd="0" presId="urn:microsoft.com/office/officeart/2005/8/layout/gear1"/>
    <dgm:cxn modelId="{1E8CEB47-15F1-4B71-9A09-C7132E9749B9}" type="presOf" srcId="{34F58673-B723-45ED-BEB4-5F74B0441856}" destId="{EEF55E1B-5163-4488-B2BC-C8B0F1B42C92}" srcOrd="3" destOrd="0" presId="urn:microsoft.com/office/officeart/2005/8/layout/gear1"/>
    <dgm:cxn modelId="{39C1FF2C-3F80-45D3-B8BF-624E587769CB}" type="presOf" srcId="{A4D13B12-17AE-40C8-BF99-44105BDFC727}" destId="{49BBC94F-C298-4302-B5B9-1CF20BC986DA}" srcOrd="0" destOrd="0" presId="urn:microsoft.com/office/officeart/2005/8/layout/gear1"/>
    <dgm:cxn modelId="{C3F036E6-986B-4BE0-8F66-C77A6438BED8}" type="presOf" srcId="{34F58673-B723-45ED-BEB4-5F74B0441856}" destId="{BE190B21-6E82-4546-A530-757CC921E95E}" srcOrd="1" destOrd="0" presId="urn:microsoft.com/office/officeart/2005/8/layout/gear1"/>
    <dgm:cxn modelId="{F45F5CCB-99C0-498A-8825-82A2A7E77E20}" type="presOf" srcId="{34F58673-B723-45ED-BEB4-5F74B0441856}" destId="{E58D1873-DBC4-48F3-B849-64119A962524}" srcOrd="0" destOrd="0" presId="urn:microsoft.com/office/officeart/2005/8/layout/gear1"/>
    <dgm:cxn modelId="{C46C6BDD-9F96-4B11-B924-6C0DB52CF926}" type="presOf" srcId="{72F9C551-D98F-43CB-BB3F-7493CB90B9C7}" destId="{7EBFC2C8-B712-4BE5-94A1-1D07C50CFD31}" srcOrd="2" destOrd="0" presId="urn:microsoft.com/office/officeart/2005/8/layout/gear1"/>
    <dgm:cxn modelId="{7E52C7C2-6B2C-4B40-AA23-73D6EB302AAE}" srcId="{A4D13B12-17AE-40C8-BF99-44105BDFC727}" destId="{34F58673-B723-45ED-BEB4-5F74B0441856}" srcOrd="2" destOrd="0" parTransId="{EC118B6A-FE90-4EDA-B0C5-2445C0F51DC2}" sibTransId="{F4946DB4-81F7-4690-8C68-D80056796B4A}"/>
    <dgm:cxn modelId="{B7098E17-D935-4C89-8107-46AAA586B72F}" type="presOf" srcId="{266D395D-C557-4759-8CF7-DD185297660C}" destId="{2C6290E7-9CBF-48B4-B7B1-396145CC6D2F}" srcOrd="0" destOrd="0" presId="urn:microsoft.com/office/officeart/2005/8/layout/gear1"/>
    <dgm:cxn modelId="{B66CE22B-75F1-46BF-ACAE-7F95B7742469}" type="presOf" srcId="{72F9C551-D98F-43CB-BB3F-7493CB90B9C7}" destId="{5CC573D0-A8BD-4BB7-889E-8C4343AB0BFA}" srcOrd="0" destOrd="0" presId="urn:microsoft.com/office/officeart/2005/8/layout/gear1"/>
    <dgm:cxn modelId="{7459CC68-C336-44D2-BA89-46CC0A06DBC7}" type="presOf" srcId="{E8D7AF53-D6BA-4C3E-8221-E11696937597}" destId="{AD76FA0E-447E-416C-8219-F4782F2D4E64}" srcOrd="1" destOrd="0" presId="urn:microsoft.com/office/officeart/2005/8/layout/gear1"/>
    <dgm:cxn modelId="{382DD6CA-6037-4212-84B8-D2DF742886CB}" type="presOf" srcId="{72F9C551-D98F-43CB-BB3F-7493CB90B9C7}" destId="{1144B7F1-F99B-431A-A058-9BA42125A14F}" srcOrd="1" destOrd="0" presId="urn:microsoft.com/office/officeart/2005/8/layout/gear1"/>
    <dgm:cxn modelId="{905EE283-64CF-4747-AB68-4D4FFF8FF937}" srcId="{A4D13B12-17AE-40C8-BF99-44105BDFC727}" destId="{E8D7AF53-D6BA-4C3E-8221-E11696937597}" srcOrd="1" destOrd="0" parTransId="{741A52A7-C8E3-4675-A972-1FA3CD749FBA}" sibTransId="{2D37B585-02B0-4FD2-95CE-49E4375309E7}"/>
    <dgm:cxn modelId="{E392844F-6B30-487B-A0EE-6A5CF305C83A}" srcId="{A4D13B12-17AE-40C8-BF99-44105BDFC727}" destId="{72F9C551-D98F-43CB-BB3F-7493CB90B9C7}" srcOrd="0" destOrd="0" parTransId="{D7449AE6-F140-4FAE-9002-1EAF8D82472C}" sibTransId="{266D395D-C557-4759-8CF7-DD185297660C}"/>
    <dgm:cxn modelId="{179A1959-CF03-468B-B9B1-27221CDB2DCD}" type="presOf" srcId="{E8D7AF53-D6BA-4C3E-8221-E11696937597}" destId="{A5F5E139-66DB-47E6-A805-871E2BC2C134}" srcOrd="2" destOrd="0" presId="urn:microsoft.com/office/officeart/2005/8/layout/gear1"/>
    <dgm:cxn modelId="{D72F26AA-028C-47F1-BF00-6D4A4A83BF73}" type="presOf" srcId="{2D37B585-02B0-4FD2-95CE-49E4375309E7}" destId="{98E0C09F-15A8-46A9-A9AA-7E4F915487FC}" srcOrd="0" destOrd="0" presId="urn:microsoft.com/office/officeart/2005/8/layout/gear1"/>
    <dgm:cxn modelId="{A5E7CFC9-79BF-4058-9756-69977BA4781B}" type="presParOf" srcId="{49BBC94F-C298-4302-B5B9-1CF20BC986DA}" destId="{5CC573D0-A8BD-4BB7-889E-8C4343AB0BFA}" srcOrd="0" destOrd="0" presId="urn:microsoft.com/office/officeart/2005/8/layout/gear1"/>
    <dgm:cxn modelId="{A0A44151-1686-4E99-B738-8E25C1BF89EF}" type="presParOf" srcId="{49BBC94F-C298-4302-B5B9-1CF20BC986DA}" destId="{1144B7F1-F99B-431A-A058-9BA42125A14F}" srcOrd="1" destOrd="0" presId="urn:microsoft.com/office/officeart/2005/8/layout/gear1"/>
    <dgm:cxn modelId="{FDD586B2-0BCB-4534-ACF3-C0223A74687F}" type="presParOf" srcId="{49BBC94F-C298-4302-B5B9-1CF20BC986DA}" destId="{7EBFC2C8-B712-4BE5-94A1-1D07C50CFD31}" srcOrd="2" destOrd="0" presId="urn:microsoft.com/office/officeart/2005/8/layout/gear1"/>
    <dgm:cxn modelId="{8DCF2A88-A79A-4117-8603-B3DDDF5946B2}" type="presParOf" srcId="{49BBC94F-C298-4302-B5B9-1CF20BC986DA}" destId="{5CD77811-F2CC-4D12-BC67-84635FDDC218}" srcOrd="3" destOrd="0" presId="urn:microsoft.com/office/officeart/2005/8/layout/gear1"/>
    <dgm:cxn modelId="{15832465-9D89-46D8-94B1-94D73AA3E7BA}" type="presParOf" srcId="{49BBC94F-C298-4302-B5B9-1CF20BC986DA}" destId="{AD76FA0E-447E-416C-8219-F4782F2D4E64}" srcOrd="4" destOrd="0" presId="urn:microsoft.com/office/officeart/2005/8/layout/gear1"/>
    <dgm:cxn modelId="{52B98B81-E103-4292-B5DD-AC63ECA3D826}" type="presParOf" srcId="{49BBC94F-C298-4302-B5B9-1CF20BC986DA}" destId="{A5F5E139-66DB-47E6-A805-871E2BC2C134}" srcOrd="5" destOrd="0" presId="urn:microsoft.com/office/officeart/2005/8/layout/gear1"/>
    <dgm:cxn modelId="{40A5E870-73F2-4D79-B134-34869D243A72}" type="presParOf" srcId="{49BBC94F-C298-4302-B5B9-1CF20BC986DA}" destId="{E58D1873-DBC4-48F3-B849-64119A962524}" srcOrd="6" destOrd="0" presId="urn:microsoft.com/office/officeart/2005/8/layout/gear1"/>
    <dgm:cxn modelId="{A423695C-B2C3-42E7-BA26-5C074533F3E6}" type="presParOf" srcId="{49BBC94F-C298-4302-B5B9-1CF20BC986DA}" destId="{BE190B21-6E82-4546-A530-757CC921E95E}" srcOrd="7" destOrd="0" presId="urn:microsoft.com/office/officeart/2005/8/layout/gear1"/>
    <dgm:cxn modelId="{A65A98B6-28E8-4A4B-8204-6D72D778F0DD}" type="presParOf" srcId="{49BBC94F-C298-4302-B5B9-1CF20BC986DA}" destId="{204B6E15-15A6-4326-B2FE-5F78DD1FC65D}" srcOrd="8" destOrd="0" presId="urn:microsoft.com/office/officeart/2005/8/layout/gear1"/>
    <dgm:cxn modelId="{985E4CB3-049B-4854-A0D7-505E816644FC}" type="presParOf" srcId="{49BBC94F-C298-4302-B5B9-1CF20BC986DA}" destId="{EEF55E1B-5163-4488-B2BC-C8B0F1B42C92}" srcOrd="9" destOrd="0" presId="urn:microsoft.com/office/officeart/2005/8/layout/gear1"/>
    <dgm:cxn modelId="{83B751EC-CA86-4038-8006-2F82BDA52506}" type="presParOf" srcId="{49BBC94F-C298-4302-B5B9-1CF20BC986DA}" destId="{2C6290E7-9CBF-48B4-B7B1-396145CC6D2F}" srcOrd="10" destOrd="0" presId="urn:microsoft.com/office/officeart/2005/8/layout/gear1"/>
    <dgm:cxn modelId="{58E92D07-21FB-4893-98C6-7AD549C8E89D}" type="presParOf" srcId="{49BBC94F-C298-4302-B5B9-1CF20BC986DA}" destId="{98E0C09F-15A8-46A9-A9AA-7E4F915487FC}" srcOrd="11" destOrd="0" presId="urn:microsoft.com/office/officeart/2005/8/layout/gear1"/>
    <dgm:cxn modelId="{4AE5ADE9-06A0-4EE4-886B-EDD265541BE0}" type="presParOf" srcId="{49BBC94F-C298-4302-B5B9-1CF20BC986DA}" destId="{FF34186D-3FE8-410C-941C-26DFAA367DF5}" srcOrd="12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571480"/>
            <a:ext cx="4584845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Волшебная</a:t>
            </a:r>
          </a:p>
          <a:p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математика 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357686" y="2000240"/>
          <a:ext cx="535785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610123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Здравствуй, наш маленький гений!!!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Сегодня у меня есть для тебя интересное задание: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1) Реши пример, который я тебе напишу.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2) Замени ответы буквами с таким же порядковым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номером, как и в алфавите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(Я оставила для тебя маленькую подсказку, для того 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чтобы тебе было легче)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3) Тебе останется только его вписать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4) Прочитай предложение, которое я зашифровала для тебя.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Удачи тебе! Верю, что у тебя все получится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2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32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60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6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" t="9000" r="6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Мои подсказки для тебя!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857884" y="5879592"/>
            <a:ext cx="484632" cy="97840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857232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2000240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1428736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2571744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3143248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3714752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7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72396" y="6000768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33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6000768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5429264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4857760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9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4286256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10" y="285728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43372" y="5429264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21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43372" y="4857760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143372" y="4286256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143372" y="3714752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18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143372" y="3143248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17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43372" y="2571744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16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43372" y="2000240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15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143372" y="1428736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14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143372" y="857232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13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43372" y="285728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572396" y="5429264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32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572396" y="4857760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31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72396" y="4286256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30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572396" y="3714752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29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572396" y="3143248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28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572396" y="2571744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27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572396" y="2000240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26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72396" y="1428736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25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572396" y="857232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24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572396" y="285728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23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143372" y="6000768"/>
            <a:ext cx="571504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22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8" name="Рисунок 37" descr="0_c7e46_6111697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612000" cy="612000"/>
          </a:xfrm>
          <a:prstGeom prst="rect">
            <a:avLst/>
          </a:prstGeom>
        </p:spPr>
      </p:pic>
      <p:pic>
        <p:nvPicPr>
          <p:cNvPr id="39" name="Рисунок 38" descr="0_c7e47_9b8ec559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857232"/>
            <a:ext cx="612000" cy="612000"/>
          </a:xfrm>
          <a:prstGeom prst="rect">
            <a:avLst/>
          </a:prstGeom>
        </p:spPr>
      </p:pic>
      <p:pic>
        <p:nvPicPr>
          <p:cNvPr id="41" name="Рисунок 40" descr="0_bd562_e837f0bb_S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5929330"/>
            <a:ext cx="798261" cy="612000"/>
          </a:xfrm>
          <a:prstGeom prst="rect">
            <a:avLst/>
          </a:prstGeom>
        </p:spPr>
      </p:pic>
      <p:pic>
        <p:nvPicPr>
          <p:cNvPr id="42" name="Рисунок 41" descr="0_bd569_760cadd7_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2571744"/>
            <a:ext cx="722835" cy="612000"/>
          </a:xfrm>
          <a:prstGeom prst="rect">
            <a:avLst/>
          </a:prstGeom>
        </p:spPr>
      </p:pic>
      <p:pic>
        <p:nvPicPr>
          <p:cNvPr id="43" name="Рисунок 42" descr="0_be6cc_1c9ff77e_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29330"/>
            <a:ext cx="612000" cy="612000"/>
          </a:xfrm>
          <a:prstGeom prst="rect">
            <a:avLst/>
          </a:prstGeom>
        </p:spPr>
      </p:pic>
      <p:pic>
        <p:nvPicPr>
          <p:cNvPr id="44" name="Рисунок 43" descr="0_c7e4b_8d863ac4_XL (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3143248"/>
            <a:ext cx="612000" cy="612000"/>
          </a:xfrm>
          <a:prstGeom prst="rect">
            <a:avLst/>
          </a:prstGeom>
        </p:spPr>
      </p:pic>
      <p:pic>
        <p:nvPicPr>
          <p:cNvPr id="45" name="Рисунок 44" descr="0_c7e4f_f7aea928_S (1)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852" y="5429264"/>
            <a:ext cx="612000" cy="612000"/>
          </a:xfrm>
          <a:prstGeom prst="rect">
            <a:avLst/>
          </a:prstGeom>
        </p:spPr>
      </p:pic>
      <p:pic>
        <p:nvPicPr>
          <p:cNvPr id="46" name="Рисунок 45" descr="0_c7e49_f6fd1bce_XL.png"/>
          <p:cNvPicPr>
            <a:picLocks noChangeAspect="1"/>
          </p:cNvPicPr>
          <p:nvPr/>
        </p:nvPicPr>
        <p:blipFill>
          <a:blip r:embed="rId10" cstate="print">
            <a:lum/>
          </a:blip>
          <a:stretch>
            <a:fillRect/>
          </a:stretch>
        </p:blipFill>
        <p:spPr>
          <a:xfrm>
            <a:off x="1214414" y="2000240"/>
            <a:ext cx="612000" cy="612000"/>
          </a:xfrm>
          <a:prstGeom prst="rect">
            <a:avLst/>
          </a:prstGeom>
        </p:spPr>
      </p:pic>
      <p:pic>
        <p:nvPicPr>
          <p:cNvPr id="47" name="Рисунок 46" descr="0_c7e57_f7215aa0_XL (1)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0430" y="3714752"/>
            <a:ext cx="612000" cy="612000"/>
          </a:xfrm>
          <a:prstGeom prst="rect">
            <a:avLst/>
          </a:prstGeom>
        </p:spPr>
      </p:pic>
      <p:pic>
        <p:nvPicPr>
          <p:cNvPr id="48" name="Рисунок 47" descr="0_c7e67_efe71a6a_XL (1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00892" y="6000768"/>
            <a:ext cx="612000" cy="612000"/>
          </a:xfrm>
          <a:prstGeom prst="rect">
            <a:avLst/>
          </a:prstGeom>
        </p:spPr>
      </p:pic>
      <p:pic>
        <p:nvPicPr>
          <p:cNvPr id="49" name="Рисунок 48" descr="3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215338" y="2000240"/>
            <a:ext cx="795600" cy="612000"/>
          </a:xfrm>
          <a:prstGeom prst="rect">
            <a:avLst/>
          </a:prstGeom>
        </p:spPr>
      </p:pic>
      <p:pic>
        <p:nvPicPr>
          <p:cNvPr id="50" name="Рисунок 49" descr="4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215338" y="4286256"/>
            <a:ext cx="612000" cy="612000"/>
          </a:xfrm>
          <a:prstGeom prst="rect">
            <a:avLst/>
          </a:prstGeom>
        </p:spPr>
      </p:pic>
      <p:pic>
        <p:nvPicPr>
          <p:cNvPr id="53" name="Рисунок 52" descr="1791785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00430" y="4857760"/>
            <a:ext cx="612000" cy="612000"/>
          </a:xfrm>
          <a:prstGeom prst="rect">
            <a:avLst/>
          </a:prstGeom>
        </p:spPr>
      </p:pic>
      <p:pic>
        <p:nvPicPr>
          <p:cNvPr id="54" name="Рисунок 53" descr="22630234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57554" y="1428736"/>
            <a:ext cx="796097" cy="612000"/>
          </a:xfrm>
          <a:prstGeom prst="rect">
            <a:avLst/>
          </a:prstGeom>
        </p:spPr>
      </p:pic>
      <p:pic>
        <p:nvPicPr>
          <p:cNvPr id="58" name="Рисунок 57" descr="0_16d9f6_2d28e4a6_L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14414" y="4286256"/>
            <a:ext cx="796875" cy="612000"/>
          </a:xfrm>
          <a:prstGeom prst="rect">
            <a:avLst/>
          </a:prstGeom>
        </p:spPr>
      </p:pic>
      <p:pic>
        <p:nvPicPr>
          <p:cNvPr id="59" name="Рисунок 58" descr="0_16d9fb_18aee8f4_L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86314" y="3143248"/>
            <a:ext cx="612000" cy="612000"/>
          </a:xfrm>
          <a:prstGeom prst="rect">
            <a:avLst/>
          </a:prstGeom>
        </p:spPr>
      </p:pic>
      <p:pic>
        <p:nvPicPr>
          <p:cNvPr id="60" name="Рисунок 59" descr="0_bae77_97e55b19_L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428992" y="2500306"/>
            <a:ext cx="612000" cy="612000"/>
          </a:xfrm>
          <a:prstGeom prst="rect">
            <a:avLst/>
          </a:prstGeom>
        </p:spPr>
      </p:pic>
      <p:pic>
        <p:nvPicPr>
          <p:cNvPr id="61" name="Рисунок 60" descr="0_bae84_49a06eaf_L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858016" y="3714752"/>
            <a:ext cx="794805" cy="612000"/>
          </a:xfrm>
          <a:prstGeom prst="rect">
            <a:avLst/>
          </a:prstGeom>
        </p:spPr>
      </p:pic>
      <p:pic>
        <p:nvPicPr>
          <p:cNvPr id="62" name="Рисунок 61" descr="0_bae86_76ddc6e1_L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929454" y="4786322"/>
            <a:ext cx="612000" cy="612000"/>
          </a:xfrm>
          <a:prstGeom prst="rect">
            <a:avLst/>
          </a:prstGeom>
        </p:spPr>
      </p:pic>
      <p:pic>
        <p:nvPicPr>
          <p:cNvPr id="63" name="Рисунок 62" descr="0_bd55b_1c302225_S (1)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86314" y="2000240"/>
            <a:ext cx="612000" cy="612000"/>
          </a:xfrm>
          <a:prstGeom prst="rect">
            <a:avLst/>
          </a:prstGeom>
        </p:spPr>
      </p:pic>
      <p:pic>
        <p:nvPicPr>
          <p:cNvPr id="64" name="Рисунок 63" descr="0_c7e4e_b1dfa072_XL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0" y="4857760"/>
            <a:ext cx="612000" cy="612000"/>
          </a:xfrm>
          <a:prstGeom prst="rect">
            <a:avLst/>
          </a:prstGeom>
        </p:spPr>
      </p:pic>
      <p:pic>
        <p:nvPicPr>
          <p:cNvPr id="65" name="Рисунок 64" descr="0_c7e5d_3424e665_XL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929454" y="285728"/>
            <a:ext cx="612000" cy="612000"/>
          </a:xfrm>
          <a:prstGeom prst="rect">
            <a:avLst/>
          </a:prstGeom>
        </p:spPr>
      </p:pic>
      <p:pic>
        <p:nvPicPr>
          <p:cNvPr id="66" name="Рисунок 65" descr="0_c7e5e_57a88664_M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215338" y="857232"/>
            <a:ext cx="557209" cy="612428"/>
          </a:xfrm>
          <a:prstGeom prst="rect">
            <a:avLst/>
          </a:prstGeom>
        </p:spPr>
      </p:pic>
      <p:pic>
        <p:nvPicPr>
          <p:cNvPr id="67" name="Рисунок 66" descr="1974670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786314" y="4286256"/>
            <a:ext cx="612000" cy="612000"/>
          </a:xfrm>
          <a:prstGeom prst="rect">
            <a:avLst/>
          </a:prstGeom>
        </p:spPr>
      </p:pic>
      <p:pic>
        <p:nvPicPr>
          <p:cNvPr id="1026" name="Picture 2" descr="C:\Users\Admin\Documents\Downloads\24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4714876" y="857232"/>
            <a:ext cx="612000" cy="612000"/>
          </a:xfrm>
          <a:prstGeom prst="rect">
            <a:avLst/>
          </a:prstGeom>
          <a:noFill/>
        </p:spPr>
      </p:pic>
      <p:pic>
        <p:nvPicPr>
          <p:cNvPr id="1027" name="Picture 3" descr="C:\Users\Admin\Documents\Downloads\23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500430" y="285728"/>
            <a:ext cx="612000" cy="612000"/>
          </a:xfrm>
          <a:prstGeom prst="rect">
            <a:avLst/>
          </a:prstGeom>
          <a:noFill/>
        </p:spPr>
      </p:pic>
      <p:pic>
        <p:nvPicPr>
          <p:cNvPr id="1028" name="Picture 4" descr="C:\Users\Admin\Documents\Downloads\14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1428736"/>
            <a:ext cx="612000" cy="612000"/>
          </a:xfrm>
          <a:prstGeom prst="rect">
            <a:avLst/>
          </a:prstGeom>
          <a:noFill/>
        </p:spPr>
      </p:pic>
      <p:pic>
        <p:nvPicPr>
          <p:cNvPr id="1029" name="Picture 5" descr="C:\Users\Admin\Documents\Downloads\0_9b5c1_7792ec9f_S.pn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0" y="3643314"/>
            <a:ext cx="648000" cy="648000"/>
          </a:xfrm>
          <a:prstGeom prst="rect">
            <a:avLst/>
          </a:prstGeom>
          <a:noFill/>
        </p:spPr>
      </p:pic>
      <p:pic>
        <p:nvPicPr>
          <p:cNvPr id="1030" name="Picture 6" descr="C:\Users\Admin\Documents\Downloads\0_16da0a_c6fa8498_L.p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8143900" y="3143248"/>
            <a:ext cx="612000" cy="612000"/>
          </a:xfrm>
          <a:prstGeom prst="rect">
            <a:avLst/>
          </a:prstGeom>
          <a:noFill/>
        </p:spPr>
      </p:pic>
      <p:pic>
        <p:nvPicPr>
          <p:cNvPr id="1031" name="Picture 7" descr="C:\Users\Admin\Documents\Downloads\36.pn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929454" y="1428736"/>
            <a:ext cx="612000" cy="612000"/>
          </a:xfrm>
          <a:prstGeom prst="rect">
            <a:avLst/>
          </a:prstGeom>
          <a:noFill/>
        </p:spPr>
      </p:pic>
      <p:pic>
        <p:nvPicPr>
          <p:cNvPr id="1032" name="Picture 8" descr="C:\Users\Admin\Documents\Downloads\43.pn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143900" y="5429264"/>
            <a:ext cx="795600" cy="612000"/>
          </a:xfrm>
          <a:prstGeom prst="rect">
            <a:avLst/>
          </a:prstGeom>
          <a:noFill/>
        </p:spPr>
      </p:pic>
      <p:pic>
        <p:nvPicPr>
          <p:cNvPr id="1034" name="Picture 10" descr="C:\Users\Admin\Documents\Downloads\0_c7e5a_c16cf851_XL.pn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786314" y="5429264"/>
            <a:ext cx="612000" cy="612000"/>
          </a:xfrm>
          <a:prstGeom prst="rect">
            <a:avLst/>
          </a:prstGeom>
          <a:noFill/>
        </p:spPr>
      </p:pic>
      <p:pic>
        <p:nvPicPr>
          <p:cNvPr id="1035" name="Picture 11" descr="C:\Users\Admin\Documents\Downloads\0_c7e4a_8a502988_XL.pn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0" y="2571744"/>
            <a:ext cx="576000" cy="63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571612"/>
            <a:ext cx="4515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1) 1+1=           5) 2+2=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2) 10-4=          6) 15-5=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3) 9+9=</a:t>
            </a:r>
          </a:p>
          <a:p>
            <a:r>
              <a:rPr lang="ru-RU" sz="3600" dirty="0" smtClean="0">
                <a:solidFill>
                  <a:schemeClr val="bg1"/>
                </a:solidFill>
              </a:rPr>
              <a:t>4) 8-2=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0298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71934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43570" y="5657671"/>
            <a:ext cx="46679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7200" b="1" dirty="0" smtClean="0">
                <a:ln/>
                <a:solidFill>
                  <a:schemeClr val="accent3"/>
                </a:solidFill>
              </a:rPr>
              <a:t>-</a:t>
            </a:r>
            <a:endParaRPr lang="ru-RU" sz="7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1643050"/>
            <a:ext cx="5013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bg1"/>
                </a:solidFill>
              </a:rPr>
              <a:t> 6+3=         5) 6+10=     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bg1"/>
                </a:solidFill>
              </a:rPr>
              <a:t> 7-2=          6) 5-2=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bg1"/>
                </a:solidFill>
              </a:rPr>
              <a:t> 8+8=         7) 20+10=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solidFill>
                  <a:schemeClr val="bg1"/>
                </a:solidFill>
              </a:rPr>
              <a:t> 20-2=        8) 12-6=</a:t>
            </a:r>
          </a:p>
          <a:p>
            <a:pPr marL="342900" indent="-342900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14480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0298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70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1934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643050"/>
            <a:ext cx="40607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ru-RU" sz="3600" dirty="0" smtClean="0">
                <a:solidFill>
                  <a:schemeClr val="bg1"/>
                </a:solidFill>
              </a:rPr>
              <a:t>1)9+10=      5) 14+2=</a:t>
            </a:r>
          </a:p>
          <a:p>
            <a:pPr marL="742950" indent="-742950"/>
            <a:r>
              <a:rPr lang="ru-RU" sz="3600" dirty="0" smtClean="0">
                <a:solidFill>
                  <a:schemeClr val="bg1"/>
                </a:solidFill>
              </a:rPr>
              <a:t>2) 16-2=      6) 10-5=</a:t>
            </a:r>
          </a:p>
          <a:p>
            <a:pPr marL="742950" indent="-742950"/>
            <a:r>
              <a:rPr lang="ru-RU" sz="3600" dirty="0" smtClean="0">
                <a:solidFill>
                  <a:schemeClr val="bg1"/>
                </a:solidFill>
              </a:rPr>
              <a:t>3) 7+9=       7) 19+2=</a:t>
            </a:r>
          </a:p>
          <a:p>
            <a:pPr marL="742950" indent="-742950"/>
            <a:r>
              <a:rPr lang="ru-RU" sz="3600" dirty="0" smtClean="0">
                <a:solidFill>
                  <a:schemeClr val="bg1"/>
                </a:solidFill>
              </a:rPr>
              <a:t>4) 16-3=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44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14480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0298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934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16" y="5929330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72132" y="5643578"/>
            <a:ext cx="46038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600" b="1" dirty="0" smtClean="0">
                <a:ln/>
                <a:solidFill>
                  <a:schemeClr val="accent3"/>
                </a:solidFill>
              </a:rPr>
              <a:t>!</a:t>
            </a:r>
            <a:endParaRPr lang="ru-RU" sz="6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714488"/>
            <a:ext cx="46362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Decorlz" pitchFamily="2" charset="0"/>
              </a:rPr>
              <a:t>Молодцы!!!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Decorlz" pitchFamily="2" charset="0"/>
              </a:rPr>
              <a:t>вы справились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Decorlz" pitchFamily="2" charset="0"/>
              </a:rPr>
              <a:t>с моим заданием</a:t>
            </a:r>
            <a:endParaRPr lang="ru-RU" sz="3600" dirty="0">
              <a:solidFill>
                <a:schemeClr val="bg1"/>
              </a:solidFill>
              <a:latin typeface="Decorlz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43570" y="4286256"/>
            <a:ext cx="42030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57686" y="14285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43504" y="14285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29322" y="14285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15140" y="14285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00958" y="14285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86776" y="14285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86050" y="85723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868" y="85723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7686" y="85723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3504" y="85723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29322" y="85723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5140" y="85723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500958" y="85723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Ь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86776" y="85723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86776" y="157161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00958" y="157161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15140" y="157161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29322" y="157161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143504" y="157161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357686" y="157161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1868" y="1571612"/>
            <a:ext cx="714380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6314" y="4357694"/>
            <a:ext cx="4535385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Эту фразу надо знать,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Законы строго соблюдать.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здоровый образ жизни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Принесет в награду всем 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Пользу, силу, а не вред!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800" decel="100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8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8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800" decel="100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7000"/>
                            </p:stCondLst>
                            <p:childTnLst>
                              <p:par>
                                <p:cTn id="35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800" decel="100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800" decel="100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800" decel="100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800" decel="100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8000"/>
                            </p:stCondLst>
                            <p:childTnLst>
                              <p:par>
                                <p:cTn id="36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800" decel="100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5" dur="800" decel="100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800" decel="100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800" decel="100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9000"/>
                            </p:stCondLst>
                            <p:childTnLst>
                              <p:par>
                                <p:cTn id="37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800" decel="100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800" decel="100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800" decel="100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800" decel="100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800" decel="100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800" decel="100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800" decel="100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800" decel="100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261</Words>
  <PresentationFormat>Экран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49</cp:revision>
  <dcterms:created xsi:type="dcterms:W3CDTF">2018-05-18T06:33:36Z</dcterms:created>
  <dcterms:modified xsi:type="dcterms:W3CDTF">2018-05-24T05:29:51Z</dcterms:modified>
</cp:coreProperties>
</file>